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7C6D2-B557-9C1E-63FB-16252EAB1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379CE2-2309-B156-912F-5987E3EB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A7032E-48F2-687E-CE4E-01034761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60A1F3-B87D-F264-0CD1-75A6684C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293999-4D39-F552-BB4D-CE69EFB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65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632E8-A54C-2B91-58CC-56C1B90A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D557D77-6190-7E97-2D32-61AE38AA2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9A9539-38DE-4A64-251A-32635B8C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6F906F-5CF5-8712-7E85-FDA8A2FA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117260-7563-14EC-2FAF-798B95BD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60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B1718B0-E138-AFE9-E5C4-EC146DB34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7FC924-DB1A-1CC1-A015-62EC337E6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5E7D5B-D2D1-FE7D-0C39-D79FB0D8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F7F41-3A1D-C1B7-D5EA-FB296CE0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BB50E6-FB9E-62B5-9B07-2932B7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72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BEA6A-6971-65C5-B583-5221694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460260-B865-BE26-59AD-6B380ECCE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25C4EF-78A0-C60F-0E4E-5E4BAE9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4A9CA3-024F-6EE5-5B4C-6737CFBD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231604-3FA1-B133-081A-C0169D6A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70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282E9-E389-592F-F99E-ADF615F2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91728E-8D5E-7BE0-CE85-F8C7F810D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9BEA8D-8844-E82E-8677-6A193316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7E9F11-EE2B-FBFC-2510-2C2E93B1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E1DE60-F738-F884-E781-90B882EC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48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1125F-923B-A561-9060-09042B11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902387-F460-83CB-8BB1-9F3AAEB55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3DA55F-0160-BB47-FA02-3764D2C6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81CFAC-2BAE-5DE9-08D1-E498FF2B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E2007C-2289-2937-1730-9A8458D0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C7D07B-A2EE-7A38-5CEA-AF33DC15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9D6F3-C325-F955-EFEE-5CFD6412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AF1873-4D41-6F2A-F350-8FF6A23D8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A2F803-136E-6FF8-CDB9-01D88B235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70E598-C1AC-CB74-4CF1-886668270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6217A7-8500-1999-5232-BDF9DF714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FEF8DF0-5A59-016A-106A-D787AB5F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F7B0D7D-5A66-C98E-CE2D-93E9B42F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3F710C4-98F1-6790-A0DF-AA3CD244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66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D4DEA-128E-9497-3BC0-9F6AA562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705FC04-03BF-079A-7706-E7978570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EB4C8D5-3DEB-FF89-9314-AC146486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0A43DE5-0458-35EF-D325-4D9B21DD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4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DB292F-224F-647D-A47B-5CE79F89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B211C02-8D35-8E94-967C-55E4115B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E3B735-99AF-3C10-FB10-6580B707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81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878E0-6031-C068-F893-0C8C7D1E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32898-021B-367C-B4B5-46441BAC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A3A89C-4D5B-FBFB-EEC9-8089CCE98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7740D5-AA86-15C8-A2A3-C1DE3564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D1A93D-73F1-4311-A87A-D021E9EA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D2A448-9D12-AFD0-2E0A-D95B9995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84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31A55-6655-EDB3-7B9C-9C003CAB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45BA8AA-9ECA-7F63-D449-EB8F4AB44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EBB8BA-0DF9-EAB0-2146-75A08C984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3B048D-2D41-EEBD-2DBB-FFE1B702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FA53DB-9B57-E618-C94D-E20637A4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169377-DABC-B813-BA9B-77CD5B13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66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863230-6F98-4B79-8D5C-C48701A4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897CBA-3B3E-6DA8-ECB9-38CF385D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A1E8A0-6E3A-DAA3-1D01-58FA25EB2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190B-09F9-4A7D-85FB-C8DFB190E282}" type="datetimeFigureOut">
              <a:rPr lang="da-DK" smtClean="0"/>
              <a:t>07-10-2022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217CC-61B6-BB1C-6599-C6EF689D5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F3297E-E241-3A93-1C95-66DE14552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A064-8807-4FA5-9621-AEEDD9238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8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20068-C568-F978-6170-E38F908D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9403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D0A821-6BC6-F666-4AD0-6416FE85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Svendsen</dc:creator>
  <cp:lastModifiedBy>Anne Svendsen</cp:lastModifiedBy>
  <cp:revision>1</cp:revision>
  <dcterms:created xsi:type="dcterms:W3CDTF">2022-10-07T14:47:19Z</dcterms:created>
  <dcterms:modified xsi:type="dcterms:W3CDTF">2022-10-07T14:49:15Z</dcterms:modified>
</cp:coreProperties>
</file>